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u="sng">
                <a:latin typeface="Cantarell"/>
                <a:ea typeface="Cantarell"/>
                <a:cs typeface="Cantarell"/>
              </a:rPr>
              <a:t>Audioprog</a:t>
            </a:r>
            <a:endParaRPr>
              <a:latin typeface="Cantarell"/>
              <a:ea typeface="Cantarell"/>
              <a:cs typeface="Cantarell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Cantarell"/>
                <a:ea typeface="Cantarell"/>
                <a:cs typeface="Cantarell"/>
              </a:rPr>
              <a:t>Theremin von Frederik Holfeld</a:t>
            </a:r>
            <a:endParaRPr>
              <a:latin typeface="Cantarell"/>
              <a:ea typeface="Cantarell"/>
              <a:cs typeface="Cantarel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49945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u="sng">
                <a:latin typeface="Cantarell"/>
                <a:ea typeface="Cantarell"/>
                <a:cs typeface="Cantarell"/>
              </a:rPr>
              <a:t>Idee</a:t>
            </a:r>
            <a:endParaRPr>
              <a:latin typeface="Cantarell"/>
              <a:ea typeface="Cantarell"/>
              <a:cs typeface="Cantarell"/>
            </a:endParaRPr>
          </a:p>
        </p:txBody>
      </p:sp>
      <p:sp>
        <p:nvSpPr>
          <p:cNvPr id="7101249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u="none">
                <a:latin typeface="Cantarell"/>
                <a:ea typeface="Cantarell"/>
                <a:cs typeface="Cantarell"/>
              </a:rPr>
              <a:t>Instrument ähnlich wie Theremin</a:t>
            </a:r>
            <a:endParaRPr u="none">
              <a:latin typeface="Cantarell"/>
              <a:ea typeface="Cantarell"/>
              <a:cs typeface="Cantarell"/>
            </a:endParaRPr>
          </a:p>
          <a:p>
            <a:pPr lvl="1">
              <a:defRPr/>
            </a:pPr>
            <a:r>
              <a:rPr>
                <a:latin typeface="Cantarell"/>
                <a:ea typeface="Cantarell"/>
                <a:cs typeface="Cantarell"/>
              </a:rPr>
              <a:t>Mit Microcontroller realisiert</a:t>
            </a:r>
            <a:endParaRPr>
              <a:latin typeface="Cantarell"/>
              <a:ea typeface="Cantarell"/>
              <a:cs typeface="Cantarell"/>
            </a:endParaRPr>
          </a:p>
          <a:p>
            <a:pPr lvl="1">
              <a:defRPr/>
            </a:pPr>
            <a:r>
              <a:rPr>
                <a:latin typeface="Cantarell"/>
                <a:ea typeface="Cantarell"/>
                <a:cs typeface="Cantarell"/>
              </a:rPr>
              <a:t>Abstandsmessung durch Ultraschall-Sensoren</a:t>
            </a:r>
            <a:endParaRPr>
              <a:latin typeface="Cantarell"/>
              <a:ea typeface="Cantarell"/>
              <a:cs typeface="Cantarell"/>
            </a:endParaRPr>
          </a:p>
          <a:p>
            <a:pPr lvl="1">
              <a:defRPr/>
            </a:pPr>
            <a:r>
              <a:rPr>
                <a:latin typeface="Cantarell"/>
                <a:ea typeface="Cantarell"/>
                <a:cs typeface="Cantarell"/>
              </a:rPr>
              <a:t>OSC-Pakete über Netzwerk versendet</a:t>
            </a:r>
            <a:endParaRPr>
              <a:latin typeface="Cantarell"/>
              <a:ea typeface="Cantarell"/>
              <a:cs typeface="Cantarell"/>
            </a:endParaRPr>
          </a:p>
          <a:p>
            <a:pPr lvl="1">
              <a:defRPr/>
            </a:pPr>
            <a:r>
              <a:rPr>
                <a:latin typeface="Cantarell"/>
                <a:ea typeface="Cantarell"/>
                <a:cs typeface="Cantarell"/>
              </a:rPr>
              <a:t>Klangsynthese durch SuperCollider</a:t>
            </a:r>
            <a:endParaRPr>
              <a:latin typeface="Cantarell"/>
              <a:ea typeface="Cantarell"/>
              <a:cs typeface="Cantarell"/>
            </a:endParaRPr>
          </a:p>
          <a:p>
            <a:pPr lvl="0">
              <a:defRPr/>
            </a:pPr>
            <a:endParaRPr u="sng">
              <a:latin typeface="Cantarell"/>
              <a:ea typeface="Cantarell"/>
              <a:cs typeface="Cantarell"/>
            </a:endParaRPr>
          </a:p>
          <a:p>
            <a:pPr lvl="0">
              <a:defRPr/>
            </a:pPr>
            <a:r>
              <a:rPr u="none">
                <a:latin typeface="Cantarell"/>
                <a:ea typeface="Cantarell"/>
                <a:cs typeface="Cantarell"/>
              </a:rPr>
              <a:t>3 Teile des Projekts</a:t>
            </a:r>
            <a:endParaRPr u="none">
              <a:latin typeface="Cantarell"/>
              <a:ea typeface="Cantarell"/>
              <a:cs typeface="Cantarell"/>
            </a:endParaRPr>
          </a:p>
          <a:p>
            <a:pPr lvl="1">
              <a:defRPr/>
            </a:pPr>
            <a:r>
              <a:rPr>
                <a:latin typeface="Cantarell"/>
                <a:ea typeface="Cantarell"/>
                <a:cs typeface="Cantarell"/>
              </a:rPr>
              <a:t>Hardware</a:t>
            </a:r>
            <a:endParaRPr>
              <a:latin typeface="Cantarell"/>
              <a:ea typeface="Cantarell"/>
              <a:cs typeface="Cantarell"/>
            </a:endParaRPr>
          </a:p>
          <a:p>
            <a:pPr lvl="1">
              <a:defRPr/>
            </a:pPr>
            <a:r>
              <a:rPr>
                <a:latin typeface="Cantarell"/>
                <a:ea typeface="Cantarell"/>
                <a:cs typeface="Cantarell"/>
              </a:rPr>
              <a:t>Software</a:t>
            </a:r>
            <a:endParaRPr>
              <a:latin typeface="Cantarell"/>
              <a:ea typeface="Cantarell"/>
              <a:cs typeface="Cantarell"/>
            </a:endParaRPr>
          </a:p>
          <a:p>
            <a:pPr lvl="2">
              <a:defRPr/>
            </a:pPr>
            <a:r>
              <a:rPr>
                <a:latin typeface="Cantarell"/>
                <a:ea typeface="Cantarell"/>
                <a:cs typeface="Cantarell"/>
              </a:rPr>
              <a:t>Arduino</a:t>
            </a:r>
            <a:endParaRPr>
              <a:latin typeface="Cantarell"/>
              <a:ea typeface="Cantarell"/>
              <a:cs typeface="Cantarell"/>
            </a:endParaRPr>
          </a:p>
          <a:p>
            <a:pPr lvl="2">
              <a:defRPr/>
            </a:pPr>
            <a:r>
              <a:rPr>
                <a:latin typeface="Cantarell"/>
                <a:ea typeface="Cantarell"/>
                <a:cs typeface="Cantarell"/>
              </a:rPr>
              <a:t>SuperCollider</a:t>
            </a:r>
            <a:endParaRPr>
              <a:latin typeface="Cantarell"/>
              <a:ea typeface="Cantarell"/>
              <a:cs typeface="Cantarel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231893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u="sng"/>
              <a:t>Hardware</a:t>
            </a:r>
            <a:endParaRPr/>
          </a:p>
        </p:txBody>
      </p:sp>
      <p:sp>
        <p:nvSpPr>
          <p:cNvPr id="689719791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chemeClr val="tx1"/>
                </a:solidFill>
              </a:rPr>
              <a:t>NodeMCU V3 (jahrelang unbenutzt :( )</a:t>
            </a:r>
            <a:endParaRPr>
              <a:solidFill>
                <a:schemeClr val="tx1"/>
              </a:solidFill>
            </a:endParaRPr>
          </a:p>
          <a:p>
            <a:pPr lvl="1">
              <a:defRPr/>
            </a:pPr>
            <a:r>
              <a:rPr>
                <a:solidFill>
                  <a:srgbClr val="3195F5"/>
                </a:solidFill>
              </a:rPr>
              <a:t>ESP8266</a:t>
            </a:r>
            <a:endParaRPr>
              <a:solidFill>
                <a:srgbClr val="3195F5"/>
              </a:solidFill>
            </a:endParaRPr>
          </a:p>
          <a:p>
            <a:pPr lvl="2">
              <a:defRPr/>
            </a:pPr>
            <a:r>
              <a:rPr>
                <a:solidFill>
                  <a:srgbClr val="3195F5"/>
                </a:solidFill>
              </a:rPr>
              <a:t>WLAN-fähig</a:t>
            </a:r>
            <a:endParaRPr>
              <a:solidFill>
                <a:srgbClr val="3195F5"/>
              </a:solidFill>
            </a:endParaRPr>
          </a:p>
          <a:p>
            <a:pPr lvl="2">
              <a:defRPr/>
            </a:pPr>
            <a:r>
              <a:rPr>
                <a:solidFill>
                  <a:srgbClr val="3195F5"/>
                </a:solidFill>
              </a:rPr>
              <a:t>Kann nur 3 Volt bereitstellen (!)</a:t>
            </a:r>
            <a:endParaRPr>
              <a:solidFill>
                <a:srgbClr val="3195F5"/>
              </a:solidFill>
            </a:endParaRPr>
          </a:p>
          <a:p>
            <a:pPr>
              <a:defRPr/>
            </a:pPr>
            <a:r>
              <a:rPr>
                <a:solidFill>
                  <a:schemeClr val="tx1"/>
                </a:solidFill>
              </a:rPr>
              <a:t>2x RCWL-1601</a:t>
            </a:r>
            <a:endParaRPr>
              <a:solidFill>
                <a:schemeClr val="tx1"/>
              </a:solidFill>
            </a:endParaRPr>
          </a:p>
          <a:p>
            <a:pPr lvl="1">
              <a:defRPr/>
            </a:pPr>
            <a:r>
              <a:rPr>
                <a:solidFill>
                  <a:srgbClr val="E6922F"/>
                </a:solidFill>
              </a:rPr>
              <a:t>Ultraschallsensoren</a:t>
            </a:r>
            <a:endParaRPr>
              <a:solidFill>
                <a:srgbClr val="E6922F"/>
              </a:solidFill>
            </a:endParaRPr>
          </a:p>
          <a:p>
            <a:pPr lvl="1">
              <a:defRPr/>
            </a:pPr>
            <a:r>
              <a:rPr>
                <a:solidFill>
                  <a:srgbClr val="E6922F"/>
                </a:solidFill>
              </a:rPr>
              <a:t>Mit 3 Volt betreibbar</a:t>
            </a:r>
            <a:endParaRPr/>
          </a:p>
          <a:p>
            <a:pPr lvl="0">
              <a:defRPr/>
            </a:pPr>
            <a:r>
              <a:rPr>
                <a:solidFill>
                  <a:schemeClr val="tx1"/>
                </a:solidFill>
              </a:rPr>
              <a:t>Breadboard</a:t>
            </a:r>
            <a:endParaRPr/>
          </a:p>
          <a:p>
            <a:pPr lvl="0">
              <a:defRPr/>
            </a:pPr>
            <a:r>
              <a:rPr>
                <a:solidFill>
                  <a:schemeClr val="tx1"/>
                </a:solidFill>
              </a:rPr>
              <a:t>Kabel</a:t>
            </a:r>
            <a:endParaRPr>
              <a:solidFill>
                <a:srgbClr val="E6922F"/>
              </a:solidFill>
            </a:endParaRPr>
          </a:p>
        </p:txBody>
      </p:sp>
      <p:pic>
        <p:nvPicPr>
          <p:cNvPr id="681143269" name="" hidden="0"/>
          <p:cNvPicPr>
            <a:picLocks noChangeAspect="1"/>
          </p:cNvPicPr>
          <p:nvPr isPhoto="0" userDrawn="0"/>
        </p:nvPicPr>
        <p:blipFill>
          <a:blip r:embed="rId2"/>
          <a:srcRect l="0" t="0" r="0" b="8966"/>
          <a:stretch/>
        </p:blipFill>
        <p:spPr bwMode="auto">
          <a:xfrm flipH="0" flipV="0">
            <a:off x="6095999" y="2622148"/>
            <a:ext cx="5853218" cy="3996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6756034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21035410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u="sng">
                <a:solidFill>
                  <a:srgbClr val="17A1A5"/>
                </a:solidFill>
              </a:rPr>
              <a:t>Arduino</a:t>
            </a:r>
            <a:endParaRPr/>
          </a:p>
        </p:txBody>
      </p:sp>
      <p:sp>
        <p:nvSpPr>
          <p:cNvPr id="1982625860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D35400"/>
                </a:solidFill>
              </a:rPr>
              <a:t>Importieren des Boards in das IDE (links)</a:t>
            </a:r>
            <a:endParaRPr>
              <a:solidFill>
                <a:srgbClr val="D35400"/>
              </a:solidFill>
            </a:endParaRPr>
          </a:p>
          <a:p>
            <a:pPr>
              <a:defRPr/>
            </a:pPr>
            <a:r>
              <a:rPr>
                <a:solidFill>
                  <a:srgbClr val="D35400"/>
                </a:solidFill>
              </a:rPr>
              <a:t>Installieren der OSC-Library (rechts)</a:t>
            </a:r>
            <a:endParaRPr>
              <a:solidFill>
                <a:srgbClr val="D35400"/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1342388755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72645402" name="" hidden="0"/>
          <p:cNvSpPr/>
          <p:nvPr isPhoto="0" userDrawn="0"/>
        </p:nvSpPr>
        <p:spPr bwMode="auto">
          <a:xfrm flipH="0" flipV="0">
            <a:off x="6554713" y="6339839"/>
            <a:ext cx="11756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93031709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402980" y="3213764"/>
            <a:ext cx="4677831" cy="3308973"/>
          </a:xfrm>
          <a:prstGeom prst="rect">
            <a:avLst/>
          </a:prstGeom>
        </p:spPr>
      </p:pic>
      <p:sp>
        <p:nvSpPr>
          <p:cNvPr id="1664455318" name="" hidden="0"/>
          <p:cNvSpPr/>
          <p:nvPr isPhoto="0" userDrawn="0"/>
        </p:nvSpPr>
        <p:spPr bwMode="auto">
          <a:xfrm flipH="0" flipV="0">
            <a:off x="11777637" y="6348214"/>
            <a:ext cx="160019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7232950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968559" y="3180106"/>
            <a:ext cx="5901061" cy="3355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1546892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7882959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0" y="74058"/>
            <a:ext cx="12191999" cy="6709882"/>
          </a:xfrm>
          <a:prstGeom prst="rect">
            <a:avLst/>
          </a:prstGeom>
        </p:spPr>
      </p:pic>
      <p:sp>
        <p:nvSpPr>
          <p:cNvPr id="338513868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35232607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974772" y="74058"/>
            <a:ext cx="12191999" cy="6709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483521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u="sng"/>
              <a:t>SuperCollider</a:t>
            </a:r>
            <a:endParaRPr/>
          </a:p>
        </p:txBody>
      </p:sp>
      <p:sp>
        <p:nvSpPr>
          <p:cNvPr id="120111552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Crash des Servers vermeiden</a:t>
            </a:r>
            <a:endParaRPr/>
          </a:p>
          <a:p>
            <a:pPr lvl="1">
              <a:defRPr/>
            </a:pPr>
            <a:r>
              <a:rPr/>
              <a:t>Paket „pipewire-jack“ installieren</a:t>
            </a:r>
            <a:endParaRPr/>
          </a:p>
          <a:p>
            <a:pPr lvl="0">
              <a:defRPr/>
            </a:pPr>
            <a:r>
              <a:rPr/>
              <a:t>Monitoring der OSC-Pakete</a:t>
            </a:r>
            <a:endParaRPr/>
          </a:p>
          <a:p>
            <a:pPr lvl="1">
              <a:defRPr/>
            </a:pPr>
            <a:r>
              <a:rPr/>
              <a:t>Wireshark</a:t>
            </a:r>
            <a:endParaRPr/>
          </a:p>
          <a:p>
            <a:pPr lvl="1">
              <a:defRPr/>
            </a:pPr>
            <a:r>
              <a:rPr lang="de-DE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OSCFunc.trace(true);</a:t>
            </a:r>
            <a:endParaRPr/>
          </a:p>
        </p:txBody>
      </p:sp>
      <p:sp>
        <p:nvSpPr>
          <p:cNvPr id="2092693630" name="" hidden="0"/>
          <p:cNvSpPr/>
          <p:nvPr isPhoto="0" userDrawn="0"/>
        </p:nvSpPr>
        <p:spPr bwMode="auto">
          <a:xfrm flipH="0" flipV="0">
            <a:off x="3112562" y="5272373"/>
            <a:ext cx="9540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4197417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172445" y="4143374"/>
            <a:ext cx="3766633" cy="2528615"/>
          </a:xfrm>
          <a:prstGeom prst="rect">
            <a:avLst/>
          </a:prstGeom>
        </p:spPr>
      </p:pic>
      <p:sp>
        <p:nvSpPr>
          <p:cNvPr id="72349955" name="" hidden="0"/>
          <p:cNvSpPr/>
          <p:nvPr isPhoto="0" userDrawn="0"/>
        </p:nvSpPr>
        <p:spPr bwMode="auto">
          <a:xfrm flipH="0" flipV="0">
            <a:off x="4949101" y="-1163147"/>
            <a:ext cx="4579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2076606" name="" hidden="0"/>
          <p:cNvSpPr/>
          <p:nvPr isPhoto="0" userDrawn="0"/>
        </p:nvSpPr>
        <p:spPr bwMode="auto">
          <a:xfrm flipH="0" flipV="0">
            <a:off x="7848955" y="-3344905"/>
            <a:ext cx="4579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41819825" name="" hidden="0"/>
          <p:cNvSpPr/>
          <p:nvPr isPhoto="0" userDrawn="0"/>
        </p:nvSpPr>
        <p:spPr bwMode="auto">
          <a:xfrm flipH="0" flipV="0">
            <a:off x="5949299" y="-3344905"/>
            <a:ext cx="4579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58225714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6222244" y="317499"/>
            <a:ext cx="5664954" cy="6214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4798725" name="" hidden="0"/>
          <p:cNvSpPr/>
          <p:nvPr isPhoto="0" userDrawn="0"/>
        </p:nvSpPr>
        <p:spPr bwMode="auto">
          <a:xfrm flipH="0" flipV="0">
            <a:off x="-3541191" y="-1589795"/>
            <a:ext cx="9020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337928905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8046443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74058"/>
            <a:ext cx="12191999" cy="6709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8704697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u="sng"/>
              <a:t>Weitere Ideen</a:t>
            </a:r>
            <a:endParaRPr u="sng"/>
          </a:p>
        </p:txBody>
      </p:sp>
      <p:sp>
        <p:nvSpPr>
          <p:cNvPr id="1730266424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Verbesserte Verbindungsmöglichkeiten</a:t>
            </a:r>
            <a:endParaRPr/>
          </a:p>
          <a:p>
            <a:pPr lvl="1">
              <a:defRPr/>
            </a:pPr>
            <a:r>
              <a:rPr/>
              <a:t>Wi-Fi mit Passwort</a:t>
            </a:r>
            <a:endParaRPr/>
          </a:p>
          <a:p>
            <a:pPr lvl="1">
              <a:defRPr/>
            </a:pPr>
            <a:r>
              <a:rPr/>
              <a:t>Änderung der Ziel-IP ohne Neuprogrammierung des MC</a:t>
            </a:r>
            <a:endParaRPr/>
          </a:p>
          <a:p>
            <a:pPr>
              <a:defRPr/>
            </a:pPr>
            <a:r>
              <a:rPr/>
              <a:t>Per Button durch verschiedene Synths wechseln</a:t>
            </a:r>
            <a:endParaRPr/>
          </a:p>
          <a:p>
            <a:pPr>
              <a:defRPr/>
            </a:pPr>
            <a:r>
              <a:rPr/>
              <a:t>3D-gedrucktes Gehäuse + Batteriehalterung</a:t>
            </a:r>
            <a:endParaRPr/>
          </a:p>
          <a:p>
            <a:pPr>
              <a:defRPr/>
            </a:pPr>
            <a:r>
              <a:rPr/>
              <a:t>Lademöglichkeit per Solar-Panel</a:t>
            </a:r>
            <a:endParaRPr/>
          </a:p>
          <a:p>
            <a:pPr>
              <a:defRPr/>
            </a:pPr>
            <a:r>
              <a:rPr/>
              <a:t>Besseres Handling der gesendeten Daten</a:t>
            </a:r>
            <a:endParaRPr/>
          </a:p>
          <a:p>
            <a:pPr lvl="1">
              <a:defRPr/>
            </a:pPr>
            <a:r>
              <a:rPr/>
              <a:t>Tonleitern</a:t>
            </a:r>
            <a:endParaRPr/>
          </a:p>
          <a:p>
            <a:pPr lvl="0">
              <a:defRPr/>
            </a:pPr>
            <a:r>
              <a:rPr/>
              <a:t>etc.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02382524" name="" hidden="0"/>
          <p:cNvPicPr>
            <a:picLocks noChangeAspect="1"/>
          </p:cNvPicPr>
          <p:nvPr isPhoto="0" userDrawn="0"/>
        </p:nvPicPr>
        <p:blipFill>
          <a:blip r:embed="rId2"/>
          <a:srcRect l="-15967" t="0" r="13572" b="6448"/>
          <a:stretch/>
        </p:blipFill>
        <p:spPr bwMode="auto">
          <a:xfrm rot="16199969" flipH="0" flipV="0">
            <a:off x="808714" y="537172"/>
            <a:ext cx="10574570" cy="12881595"/>
          </a:xfrm>
          <a:prstGeom prst="rect">
            <a:avLst/>
          </a:prstGeom>
        </p:spPr>
      </p:pic>
      <p:sp>
        <p:nvSpPr>
          <p:cNvPr id="37270586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solidFill>
                  <a:schemeClr val="tx1"/>
                </a:solidFill>
              </a:rPr>
              <a:t>Das Zeug hier will noch benutzt werden ;)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ONLYOFFICE/7.2.1.36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7</cp:revision>
  <dcterms:created xsi:type="dcterms:W3CDTF">2012-12-03T06:56:55Z</dcterms:created>
  <dcterms:modified xsi:type="dcterms:W3CDTF">2022-12-29T15:08:41Z</dcterms:modified>
  <cp:category/>
  <cp:contentStatus/>
  <cp:version/>
</cp:coreProperties>
</file>